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43CC-AAD7-4EF3-B1C4-A9D67AC647D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12C7B5-AC1A-4E15-A3EA-EFCE39664FF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43CC-AAD7-4EF3-B1C4-A9D67AC647D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C7B5-AC1A-4E15-A3EA-EFCE39664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43CC-AAD7-4EF3-B1C4-A9D67AC647D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C7B5-AC1A-4E15-A3EA-EFCE39664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943CC-AAD7-4EF3-B1C4-A9D67AC647D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E12C7B5-AC1A-4E15-A3EA-EFCE39664FF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43CC-AAD7-4EF3-B1C4-A9D67AC647D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C7B5-AC1A-4E15-A3EA-EFCE39664FF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43CC-AAD7-4EF3-B1C4-A9D67AC647D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C7B5-AC1A-4E15-A3EA-EFCE39664FF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C7B5-AC1A-4E15-A3EA-EFCE39664F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43CC-AAD7-4EF3-B1C4-A9D67AC647D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43CC-AAD7-4EF3-B1C4-A9D67AC647D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C7B5-AC1A-4E15-A3EA-EFCE39664FF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43CC-AAD7-4EF3-B1C4-A9D67AC647D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C7B5-AC1A-4E15-A3EA-EFCE39664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943CC-AAD7-4EF3-B1C4-A9D67AC647D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12C7B5-AC1A-4E15-A3EA-EFCE39664F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43CC-AAD7-4EF3-B1C4-A9D67AC647D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12C7B5-AC1A-4E15-A3EA-EFCE39664F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3943CC-AAD7-4EF3-B1C4-A9D67AC647D4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E12C7B5-AC1A-4E15-A3EA-EFCE39664FF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onardoda-vinci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Enjoy!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 are just a few of the beautiful works of Leonardo </a:t>
            </a:r>
            <a:r>
              <a:rPr lang="en-US" dirty="0" err="1"/>
              <a:t>d</a:t>
            </a:r>
            <a:r>
              <a:rPr lang="en-US" dirty="0" err="1" smtClean="0"/>
              <a:t>a</a:t>
            </a:r>
            <a:r>
              <a:rPr lang="en-US" dirty="0" smtClean="0"/>
              <a:t> Vinci!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Heart-And-Its-Blood-Vessel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888" b="1488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Heart and its Blood Vessels </a:t>
            </a:r>
            <a:endParaRPr 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Mona-Lisa-(La-Gioconda)-c.-1503-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063" t="19870" b="19870"/>
          <a:stretch>
            <a:fillRect/>
          </a:stretch>
        </p:blipFill>
        <p:spPr>
          <a:xfrm>
            <a:off x="762000" y="533400"/>
            <a:ext cx="5715000" cy="5791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Mona Lisa</a:t>
            </a:r>
            <a:endParaRPr 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Muscles-of-the-neck-and-shoulders-15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06" r="5063" b="18506"/>
          <a:stretch>
            <a:fillRect/>
          </a:stretch>
        </p:blipFill>
        <p:spPr>
          <a:xfrm>
            <a:off x="457200" y="457200"/>
            <a:ext cx="5715000" cy="5562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Muscles of the Neck and Shoulders</a:t>
            </a:r>
            <a:endParaRPr 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Sketches-for-The-Battle-of-Anghiari-1504-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880" b="1388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Sketches  for the Battle Against </a:t>
            </a:r>
            <a:r>
              <a:rPr lang="en-US" i="1" dirty="0" err="1" smtClean="0"/>
              <a:t>Angihari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Studies-For-A-Nativit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753" b="1275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Studies for a Nativity</a:t>
            </a:r>
            <a:endParaRPr 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The-Last-Supper-149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766" t="5479" r="19766"/>
          <a:stretch>
            <a:fillRect/>
          </a:stretch>
        </p:blipFill>
        <p:spPr>
          <a:xfrm>
            <a:off x="457200" y="762000"/>
            <a:ext cx="6019800" cy="5257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The Last Supper </a:t>
            </a:r>
            <a:endParaRPr 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  <a:hlinkClick r:id="rId2"/>
              </a:rPr>
              <a:t>http://www.leonardoda-vinci.org/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These were just a few of Leonardo’s great works and if you’re interested on seeing some more the link that follows is a great source! Thank you!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The-Virgin-and-Child-with-St-Anne-c.-15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057" r="6329" b="21057"/>
          <a:stretch>
            <a:fillRect/>
          </a:stretch>
        </p:blipFill>
        <p:spPr>
          <a:xfrm>
            <a:off x="457200" y="457200"/>
            <a:ext cx="5638800" cy="55626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The Virgin and Child with St. Anne </a:t>
            </a:r>
            <a:endParaRPr 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Anatomical-Studies---Larynx-And-Le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811" b="19811"/>
          <a:stretch>
            <a:fillRect/>
          </a:stretch>
        </p:blipFill>
        <p:spPr>
          <a:xfrm>
            <a:off x="457200" y="457200"/>
            <a:ext cx="6349652" cy="5867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Anatomical Study of Larynx and Leg </a:t>
            </a:r>
            <a:endParaRPr 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Annunciation-(Annunciazione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622" t="6849" r="23622"/>
          <a:stretch>
            <a:fillRect/>
          </a:stretch>
        </p:blipFill>
        <p:spPr>
          <a:xfrm>
            <a:off x="457200" y="838200"/>
            <a:ext cx="6019800" cy="5181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Annunciation </a:t>
            </a:r>
            <a:endParaRPr 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Drawing-Of-A-Womans-Tors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584" b="1358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Drawing of a Woman’s Torso </a:t>
            </a:r>
            <a:endParaRPr 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Drawings-Of-Water-Lifting-Devic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9" r="21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Drawings of a Water Lifting Device</a:t>
            </a:r>
            <a:endParaRPr 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Fetu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593" b="75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Fetus</a:t>
            </a:r>
            <a:endParaRPr 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Flying-Machin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091" b="1809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Drawing of Flying Machine </a:t>
            </a:r>
            <a:endParaRPr 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Giant-Crossbow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674" r="8674" b="5479"/>
          <a:stretch>
            <a:fillRect/>
          </a:stretch>
        </p:blipFill>
        <p:spPr>
          <a:xfrm>
            <a:off x="457200" y="457200"/>
            <a:ext cx="6019800" cy="5257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Giant Crossbow</a:t>
            </a:r>
            <a:endParaRPr 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</TotalTime>
  <Words>108</Words>
  <Application>Microsoft Office PowerPoint</Application>
  <PresentationFormat>On-screen Show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Here are just a few of the beautiful works of Leonardo da Vinci!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These were just a few of Leonardo’s great works and if you’re interested on seeing some more the link that follows is a great source! 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are just a few of the beautiful works of Leonardo da Vinci!</dc:title>
  <dc:creator>Mercy Student</dc:creator>
  <cp:lastModifiedBy>Mercy Student</cp:lastModifiedBy>
  <cp:revision>2</cp:revision>
  <dcterms:created xsi:type="dcterms:W3CDTF">2012-12-14T02:17:29Z</dcterms:created>
  <dcterms:modified xsi:type="dcterms:W3CDTF">2012-12-14T02:43:16Z</dcterms:modified>
</cp:coreProperties>
</file>